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5" autoAdjust="0"/>
  </p:normalViewPr>
  <p:slideViewPr>
    <p:cSldViewPr snapToGrid="0">
      <p:cViewPr varScale="1"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2016/4/28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05210"/>
            <a:ext cx="3960398" cy="51811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5391150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323" y="5664638"/>
            <a:ext cx="1990725" cy="16224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105210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299076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は一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45987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57305"/>
            <a:ext cx="949235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4" y="2632958"/>
            <a:ext cx="3596640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216"/>
            <a:ext cx="3959311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l="2131" t="1569" r="2472"/>
          <a:stretch/>
        </p:blipFill>
        <p:spPr>
          <a:xfrm>
            <a:off x="10312804" y="6406007"/>
            <a:ext cx="1845574" cy="14404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/>
          <a:srcRect l="8851" t="22004" r="7626"/>
          <a:stretch/>
        </p:blipFill>
        <p:spPr>
          <a:xfrm>
            <a:off x="8196206" y="6224473"/>
            <a:ext cx="2116598" cy="168909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09404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3473" y="1184158"/>
            <a:ext cx="2524494" cy="235916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1282" y="3426730"/>
            <a:ext cx="2506685" cy="26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4007698" y="465146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8020433" y="2064209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9234"/>
          <a:stretch/>
        </p:blipFill>
        <p:spPr>
          <a:xfrm>
            <a:off x="8013404" y="465146"/>
            <a:ext cx="3882518" cy="15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940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7369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17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6317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2124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3775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3775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3775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3775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8664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50409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6880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41757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437607" y="4705041"/>
            <a:ext cx="751480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1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76</Words>
  <Application>Microsoft Office PowerPoint</Application>
  <PresentationFormat>ワイド画面</PresentationFormat>
  <Paragraphs>32</Paragraphs>
  <Slides>30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379</cp:revision>
  <dcterms:created xsi:type="dcterms:W3CDTF">2016-04-25T13:00:31Z</dcterms:created>
  <dcterms:modified xsi:type="dcterms:W3CDTF">2016-04-28T16:30:19Z</dcterms:modified>
</cp:coreProperties>
</file>